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7" r:id="rId6"/>
    <p:sldId id="268" r:id="rId7"/>
    <p:sldId id="269" r:id="rId8"/>
    <p:sldId id="263" r:id="rId9"/>
    <p:sldId id="261" r:id="rId10"/>
    <p:sldId id="260" r:id="rId11"/>
    <p:sldId id="266" r:id="rId12"/>
    <p:sldId id="264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F3BC1C-DD6A-434C-8781-FAE906ED57A3}" type="doc">
      <dgm:prSet loTypeId="urn:microsoft.com/office/officeart/2005/8/layout/list1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zh-CN" altLang="en-US"/>
        </a:p>
      </dgm:t>
    </dgm:pt>
    <dgm:pt modelId="{4DB2C606-8B7A-4353-9B7E-2F0A3FE9A969}">
      <dgm:prSet phldrT="[文本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rgbClr val="113788"/>
          </a:solidFill>
        </a:ln>
      </dgm:spPr>
      <dgm:t>
        <a:bodyPr/>
        <a:lstStyle/>
        <a:p>
          <a:pPr algn="l"/>
          <a:r>
            <a:rPr lang="zh-CN" altLang="en-US" sz="3200" dirty="0"/>
            <a:t>邱晨</a:t>
          </a:r>
          <a:endParaRPr lang="en-US" altLang="zh-CN" sz="3200" dirty="0"/>
        </a:p>
        <a:p>
          <a:pPr algn="r"/>
          <a:r>
            <a:rPr lang="zh-CN" altLang="en-US" sz="1800" dirty="0">
              <a:latin typeface="黑体" panose="02010609060101010101" pitchFamily="49" charset="-122"/>
              <a:ea typeface="黑体" panose="02010609060101010101" pitchFamily="49" charset="-122"/>
            </a:rPr>
            <a:t>上海艾莎信息科技有限公司</a:t>
          </a:r>
        </a:p>
      </dgm:t>
    </dgm:pt>
    <dgm:pt modelId="{C94DF12E-ACCD-4F5E-9F51-7C3871C2675E}" type="parTrans" cxnId="{5C54793C-EEBF-4832-9E30-C732D0F16243}">
      <dgm:prSet/>
      <dgm:spPr/>
      <dgm:t>
        <a:bodyPr/>
        <a:lstStyle/>
        <a:p>
          <a:endParaRPr lang="zh-CN" altLang="en-US"/>
        </a:p>
      </dgm:t>
    </dgm:pt>
    <dgm:pt modelId="{C6CDDF87-35CF-40AE-B746-58709B2B3032}" type="sibTrans" cxnId="{5C54793C-EEBF-4832-9E30-C732D0F16243}">
      <dgm:prSet/>
      <dgm:spPr/>
      <dgm:t>
        <a:bodyPr/>
        <a:lstStyle/>
        <a:p>
          <a:endParaRPr lang="zh-CN" altLang="en-US"/>
        </a:p>
      </dgm:t>
    </dgm:pt>
    <dgm:pt modelId="{70F1B124-DEAD-40A1-BF0F-787A935CB3CC}">
      <dgm:prSet phldrT="[文本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rgbClr val="E94723"/>
          </a:solidFill>
        </a:ln>
      </dgm:spPr>
      <dgm:t>
        <a:bodyPr/>
        <a:lstStyle/>
        <a:p>
          <a:r>
            <a:rPr lang="en-US" altLang="zh-CN" sz="1800" b="1" dirty="0">
              <a:latin typeface="微软雅黑" panose="020B0503020204020204" pitchFamily="34" charset="-122"/>
              <a:ea typeface="微软雅黑" panose="020B0503020204020204" pitchFamily="34" charset="-122"/>
            </a:rPr>
            <a:t>Tel: </a:t>
          </a:r>
          <a:r>
            <a: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rPr>
            <a:t>021-3367 1530</a:t>
          </a:r>
          <a:r>
            <a: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rPr>
            <a:t>（工作时间</a:t>
          </a:r>
          <a:r>
            <a: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rPr>
            <a:t>9:30am—5:00pm)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CE0242C-0059-4CBF-9C35-492B04830A85}" type="parTrans" cxnId="{48F98EFC-DF8A-4EB2-92B7-BC0B74ECA07D}">
      <dgm:prSet/>
      <dgm:spPr/>
      <dgm:t>
        <a:bodyPr/>
        <a:lstStyle/>
        <a:p>
          <a:endParaRPr lang="zh-CN" altLang="en-US"/>
        </a:p>
      </dgm:t>
    </dgm:pt>
    <dgm:pt modelId="{80811E58-75E3-401B-9EB5-E90696A5D315}" type="sibTrans" cxnId="{48F98EFC-DF8A-4EB2-92B7-BC0B74ECA07D}">
      <dgm:prSet/>
      <dgm:spPr/>
      <dgm:t>
        <a:bodyPr/>
        <a:lstStyle/>
        <a:p>
          <a:endParaRPr lang="zh-CN" altLang="en-US"/>
        </a:p>
      </dgm:t>
    </dgm:pt>
    <dgm:pt modelId="{58F30C66-DE37-44EA-A886-984E2FDE0940}">
      <dgm:prSet phldrT="[文本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rgbClr val="E94723"/>
          </a:solidFill>
        </a:ln>
      </dgm:spPr>
      <dgm:t>
        <a:bodyPr/>
        <a:lstStyle/>
        <a:p>
          <a:r>
            <a:rPr lang="en-US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rPr>
            <a:t>Email</a:t>
          </a:r>
          <a:r>
            <a: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rPr>
            <a:t>：</a:t>
          </a:r>
          <a:r>
            <a:rPr lang="en-US" altLang="zh-CN" sz="1800" b="0" dirty="0">
              <a:latin typeface="微软雅黑" panose="020B0503020204020204" pitchFamily="34" charset="-122"/>
              <a:ea typeface="微软雅黑" panose="020B0503020204020204" pitchFamily="34" charset="-122"/>
            </a:rPr>
            <a:t>tim.qiu@ashermed.com</a:t>
          </a:r>
          <a:endParaRPr lang="zh-CN" altLang="en-US" sz="1800" b="0" dirty="0">
            <a:latin typeface="+mn-lt"/>
            <a:ea typeface="微软雅黑" panose="020B0503020204020204" pitchFamily="34" charset="-122"/>
          </a:endParaRPr>
        </a:p>
      </dgm:t>
    </dgm:pt>
    <dgm:pt modelId="{D7F43C67-D379-4AAD-9EB3-60DD67CB9733}" type="parTrans" cxnId="{FA8E4F2A-BD33-448A-BDA7-747530214E92}">
      <dgm:prSet/>
      <dgm:spPr/>
      <dgm:t>
        <a:bodyPr/>
        <a:lstStyle/>
        <a:p>
          <a:endParaRPr lang="zh-CN" altLang="en-US"/>
        </a:p>
      </dgm:t>
    </dgm:pt>
    <dgm:pt modelId="{512D525A-4237-4901-ADDE-C17B12F52AAB}" type="sibTrans" cxnId="{FA8E4F2A-BD33-448A-BDA7-747530214E92}">
      <dgm:prSet/>
      <dgm:spPr/>
      <dgm:t>
        <a:bodyPr/>
        <a:lstStyle/>
        <a:p>
          <a:endParaRPr lang="zh-CN" altLang="en-US"/>
        </a:p>
      </dgm:t>
    </dgm:pt>
    <dgm:pt modelId="{76C616C3-E85C-4AF9-A233-84704F8B6428}">
      <dgm:prSet phldrT="[文本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rgbClr val="E94723"/>
          </a:solidFill>
        </a:ln>
      </dgm:spPr>
      <dgm:t>
        <a:bodyPr/>
        <a:lstStyle/>
        <a:p>
          <a:r>
            <a: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rPr>
            <a:t>邮政编码：</a:t>
          </a:r>
          <a:r>
            <a: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rPr>
            <a:t>200030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62D704A-5554-4F1B-AB4B-F2AD67730D05}" type="parTrans" cxnId="{EB31B22B-AF82-46DC-8301-58D00C243D8B}">
      <dgm:prSet/>
      <dgm:spPr/>
      <dgm:t>
        <a:bodyPr/>
        <a:lstStyle/>
        <a:p>
          <a:endParaRPr lang="zh-CN" altLang="en-US"/>
        </a:p>
      </dgm:t>
    </dgm:pt>
    <dgm:pt modelId="{85245F71-F92D-4197-BF8A-BF59ACC98038}" type="sibTrans" cxnId="{EB31B22B-AF82-46DC-8301-58D00C243D8B}">
      <dgm:prSet/>
      <dgm:spPr/>
      <dgm:t>
        <a:bodyPr/>
        <a:lstStyle/>
        <a:p>
          <a:endParaRPr lang="zh-CN" altLang="en-US"/>
        </a:p>
      </dgm:t>
    </dgm:pt>
    <dgm:pt modelId="{868B687F-E65E-46A7-BA24-754D688FB55B}">
      <dgm:prSet phldrT="[文本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rgbClr val="E94723"/>
          </a:solidFill>
        </a:ln>
      </dgm:spPr>
      <dgm:t>
        <a:bodyPr/>
        <a:lstStyle/>
        <a:p>
          <a:r>
            <a: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rPr>
            <a:t>地址：</a:t>
          </a:r>
          <a:r>
            <a:rPr lang="zh-CN" sz="1800" dirty="0">
              <a:latin typeface="微软雅黑" panose="020B0503020204020204" pitchFamily="34" charset="-122"/>
              <a:ea typeface="微软雅黑" panose="020B0503020204020204" pitchFamily="34" charset="-122"/>
            </a:rPr>
            <a:t>上海市徐汇区柳州路</a:t>
          </a:r>
          <a:r>
            <a:rPr lang="en-US" sz="1800" dirty="0">
              <a:latin typeface="微软雅黑" panose="020B0503020204020204" pitchFamily="34" charset="-122"/>
              <a:ea typeface="微软雅黑" panose="020B0503020204020204" pitchFamily="34" charset="-122"/>
            </a:rPr>
            <a:t>399</a:t>
          </a:r>
          <a:r>
            <a:rPr lang="zh-CN" sz="1800" dirty="0">
              <a:latin typeface="微软雅黑" panose="020B0503020204020204" pitchFamily="34" charset="-122"/>
              <a:ea typeface="微软雅黑" panose="020B0503020204020204" pitchFamily="34" charset="-122"/>
            </a:rPr>
            <a:t>号甲上海主角</a:t>
          </a:r>
          <a:r>
            <a:rPr lang="en-US" sz="1800" dirty="0">
              <a:latin typeface="微软雅黑" panose="020B0503020204020204" pitchFamily="34" charset="-122"/>
              <a:ea typeface="微软雅黑" panose="020B0503020204020204" pitchFamily="34" charset="-122"/>
            </a:rPr>
            <a:t>606</a:t>
          </a:r>
          <a:endParaRPr lang="zh-CN" altLang="en-US" sz="1800" dirty="0">
            <a:latin typeface="+mn-lt"/>
            <a:ea typeface="微软雅黑" panose="020B0503020204020204" pitchFamily="34" charset="-122"/>
          </a:endParaRPr>
        </a:p>
      </dgm:t>
    </dgm:pt>
    <dgm:pt modelId="{B37E58E8-6F7C-45E6-B922-5B724817FF75}" type="parTrans" cxnId="{806F2FAF-DCFC-4900-8F0F-0BA69EC8F792}">
      <dgm:prSet/>
      <dgm:spPr/>
    </dgm:pt>
    <dgm:pt modelId="{C2B5BA84-1549-4254-AFB6-A35182D565B1}" type="sibTrans" cxnId="{806F2FAF-DCFC-4900-8F0F-0BA69EC8F792}">
      <dgm:prSet/>
      <dgm:spPr/>
    </dgm:pt>
    <dgm:pt modelId="{1DB944EC-4A77-4821-A908-CE5F3F9BA3EE}" type="pres">
      <dgm:prSet presAssocID="{86F3BC1C-DD6A-434C-8781-FAE906ED57A3}" presName="linear" presStyleCnt="0">
        <dgm:presLayoutVars>
          <dgm:dir/>
          <dgm:animLvl val="lvl"/>
          <dgm:resizeHandles val="exact"/>
        </dgm:presLayoutVars>
      </dgm:prSet>
      <dgm:spPr/>
    </dgm:pt>
    <dgm:pt modelId="{E4A2942A-F511-4425-AA4F-8CB87598E514}" type="pres">
      <dgm:prSet presAssocID="{4DB2C606-8B7A-4353-9B7E-2F0A3FE9A969}" presName="parentLin" presStyleCnt="0"/>
      <dgm:spPr/>
    </dgm:pt>
    <dgm:pt modelId="{B9835340-2912-4EF7-B85D-032DAEBD9A07}" type="pres">
      <dgm:prSet presAssocID="{4DB2C606-8B7A-4353-9B7E-2F0A3FE9A969}" presName="parentLeftMargin" presStyleLbl="node1" presStyleIdx="0" presStyleCnt="1"/>
      <dgm:spPr/>
    </dgm:pt>
    <dgm:pt modelId="{405608AC-64DA-4B57-9CE0-DD3A3DA1F4FD}" type="pres">
      <dgm:prSet presAssocID="{4DB2C606-8B7A-4353-9B7E-2F0A3FE9A969}" presName="parentText" presStyleLbl="node1" presStyleIdx="0" presStyleCnt="1" custScaleX="94245" custScaleY="51824" custLinFactNeighborX="-44686" custLinFactNeighborY="-32989">
        <dgm:presLayoutVars>
          <dgm:chMax val="0"/>
          <dgm:bulletEnabled val="1"/>
        </dgm:presLayoutVars>
      </dgm:prSet>
      <dgm:spPr/>
    </dgm:pt>
    <dgm:pt modelId="{7C07DE89-DAD2-4D12-AA5D-03D7AE4B060B}" type="pres">
      <dgm:prSet presAssocID="{4DB2C606-8B7A-4353-9B7E-2F0A3FE9A969}" presName="negativeSpace" presStyleCnt="0"/>
      <dgm:spPr/>
    </dgm:pt>
    <dgm:pt modelId="{3310DAFA-533D-4C7C-9872-797C4E132D6A}" type="pres">
      <dgm:prSet presAssocID="{4DB2C606-8B7A-4353-9B7E-2F0A3FE9A969}" presName="childText" presStyleLbl="conFgAcc1" presStyleIdx="0" presStyleCnt="1" custLinFactNeighborX="812" custLinFactNeighborY="-18793">
        <dgm:presLayoutVars>
          <dgm:bulletEnabled val="1"/>
        </dgm:presLayoutVars>
      </dgm:prSet>
      <dgm:spPr/>
    </dgm:pt>
  </dgm:ptLst>
  <dgm:cxnLst>
    <dgm:cxn modelId="{1654E7B7-F045-4C35-B3E5-5897D52C94F5}" type="presOf" srcId="{4DB2C606-8B7A-4353-9B7E-2F0A3FE9A969}" destId="{B9835340-2912-4EF7-B85D-032DAEBD9A07}" srcOrd="0" destOrd="0" presId="urn:microsoft.com/office/officeart/2005/8/layout/list1"/>
    <dgm:cxn modelId="{5C54793C-EEBF-4832-9E30-C732D0F16243}" srcId="{86F3BC1C-DD6A-434C-8781-FAE906ED57A3}" destId="{4DB2C606-8B7A-4353-9B7E-2F0A3FE9A969}" srcOrd="0" destOrd="0" parTransId="{C94DF12E-ACCD-4F5E-9F51-7C3871C2675E}" sibTransId="{C6CDDF87-35CF-40AE-B746-58709B2B3032}"/>
    <dgm:cxn modelId="{FF821656-0399-4BDE-BC05-E6B7A202E22A}" type="presOf" srcId="{58F30C66-DE37-44EA-A886-984E2FDE0940}" destId="{3310DAFA-533D-4C7C-9872-797C4E132D6A}" srcOrd="0" destOrd="1" presId="urn:microsoft.com/office/officeart/2005/8/layout/list1"/>
    <dgm:cxn modelId="{EB31B22B-AF82-46DC-8301-58D00C243D8B}" srcId="{4DB2C606-8B7A-4353-9B7E-2F0A3FE9A969}" destId="{76C616C3-E85C-4AF9-A233-84704F8B6428}" srcOrd="3" destOrd="0" parTransId="{F62D704A-5554-4F1B-AB4B-F2AD67730D05}" sibTransId="{85245F71-F92D-4197-BF8A-BF59ACC98038}"/>
    <dgm:cxn modelId="{C880748E-113A-477B-907D-33812B8D98F9}" type="presOf" srcId="{868B687F-E65E-46A7-BA24-754D688FB55B}" destId="{3310DAFA-533D-4C7C-9872-797C4E132D6A}" srcOrd="0" destOrd="2" presId="urn:microsoft.com/office/officeart/2005/8/layout/list1"/>
    <dgm:cxn modelId="{38E07FF9-930B-4906-A0E1-90BF3D823665}" type="presOf" srcId="{76C616C3-E85C-4AF9-A233-84704F8B6428}" destId="{3310DAFA-533D-4C7C-9872-797C4E132D6A}" srcOrd="0" destOrd="3" presId="urn:microsoft.com/office/officeart/2005/8/layout/list1"/>
    <dgm:cxn modelId="{BF08AAD0-F97C-42DC-B64A-E64DD124D7F6}" type="presOf" srcId="{4DB2C606-8B7A-4353-9B7E-2F0A3FE9A969}" destId="{405608AC-64DA-4B57-9CE0-DD3A3DA1F4FD}" srcOrd="1" destOrd="0" presId="urn:microsoft.com/office/officeart/2005/8/layout/list1"/>
    <dgm:cxn modelId="{48F98EFC-DF8A-4EB2-92B7-BC0B74ECA07D}" srcId="{4DB2C606-8B7A-4353-9B7E-2F0A3FE9A969}" destId="{70F1B124-DEAD-40A1-BF0F-787A935CB3CC}" srcOrd="0" destOrd="0" parTransId="{ACE0242C-0059-4CBF-9C35-492B04830A85}" sibTransId="{80811E58-75E3-401B-9EB5-E90696A5D315}"/>
    <dgm:cxn modelId="{B1809A89-122E-4592-9049-356AAF84F8F4}" type="presOf" srcId="{70F1B124-DEAD-40A1-BF0F-787A935CB3CC}" destId="{3310DAFA-533D-4C7C-9872-797C4E132D6A}" srcOrd="0" destOrd="0" presId="urn:microsoft.com/office/officeart/2005/8/layout/list1"/>
    <dgm:cxn modelId="{6D0B9B87-9F7D-43AA-85F8-6CEF83D9EADE}" type="presOf" srcId="{86F3BC1C-DD6A-434C-8781-FAE906ED57A3}" destId="{1DB944EC-4A77-4821-A908-CE5F3F9BA3EE}" srcOrd="0" destOrd="0" presId="urn:microsoft.com/office/officeart/2005/8/layout/list1"/>
    <dgm:cxn modelId="{FA8E4F2A-BD33-448A-BDA7-747530214E92}" srcId="{4DB2C606-8B7A-4353-9B7E-2F0A3FE9A969}" destId="{58F30C66-DE37-44EA-A886-984E2FDE0940}" srcOrd="1" destOrd="0" parTransId="{D7F43C67-D379-4AAD-9EB3-60DD67CB9733}" sibTransId="{512D525A-4237-4901-ADDE-C17B12F52AAB}"/>
    <dgm:cxn modelId="{806F2FAF-DCFC-4900-8F0F-0BA69EC8F792}" srcId="{4DB2C606-8B7A-4353-9B7E-2F0A3FE9A969}" destId="{868B687F-E65E-46A7-BA24-754D688FB55B}" srcOrd="2" destOrd="0" parTransId="{B37E58E8-6F7C-45E6-B922-5B724817FF75}" sibTransId="{C2B5BA84-1549-4254-AFB6-A35182D565B1}"/>
    <dgm:cxn modelId="{413DFF3F-F2A0-477F-A0D3-905A666A571C}" type="presParOf" srcId="{1DB944EC-4A77-4821-A908-CE5F3F9BA3EE}" destId="{E4A2942A-F511-4425-AA4F-8CB87598E514}" srcOrd="0" destOrd="0" presId="urn:microsoft.com/office/officeart/2005/8/layout/list1"/>
    <dgm:cxn modelId="{0E2BDB71-1B73-4EB8-B35D-1A156A5DCA15}" type="presParOf" srcId="{E4A2942A-F511-4425-AA4F-8CB87598E514}" destId="{B9835340-2912-4EF7-B85D-032DAEBD9A07}" srcOrd="0" destOrd="0" presId="urn:microsoft.com/office/officeart/2005/8/layout/list1"/>
    <dgm:cxn modelId="{D585A726-8ECE-4B38-ACF8-1FE5D32B8C35}" type="presParOf" srcId="{E4A2942A-F511-4425-AA4F-8CB87598E514}" destId="{405608AC-64DA-4B57-9CE0-DD3A3DA1F4FD}" srcOrd="1" destOrd="0" presId="urn:microsoft.com/office/officeart/2005/8/layout/list1"/>
    <dgm:cxn modelId="{D4FF5C74-9412-4574-A598-485946AC2F3B}" type="presParOf" srcId="{1DB944EC-4A77-4821-A908-CE5F3F9BA3EE}" destId="{7C07DE89-DAD2-4D12-AA5D-03D7AE4B060B}" srcOrd="1" destOrd="0" presId="urn:microsoft.com/office/officeart/2005/8/layout/list1"/>
    <dgm:cxn modelId="{3954B1FD-DB3A-44A3-9D22-9D9672DCE95F}" type="presParOf" srcId="{1DB944EC-4A77-4821-A908-CE5F3F9BA3EE}" destId="{3310DAFA-533D-4C7C-9872-797C4E132D6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0DAFA-533D-4C7C-9872-797C4E132D6A}">
      <dsp:nvSpPr>
        <dsp:cNvPr id="0" name=""/>
        <dsp:cNvSpPr/>
      </dsp:nvSpPr>
      <dsp:spPr>
        <a:xfrm>
          <a:off x="0" y="186803"/>
          <a:ext cx="6688414" cy="3071250"/>
        </a:xfrm>
        <a:prstGeom prst="rect">
          <a:avLst/>
        </a:prstGeom>
        <a:solidFill>
          <a:schemeClr val="lt1"/>
        </a:solidFill>
        <a:ln w="12700" cap="flat" cmpd="sng" algn="ctr">
          <a:solidFill>
            <a:srgbClr val="E94723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19095" tIns="1353820" rIns="51909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zh-CN" sz="18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Tel: </a:t>
          </a:r>
          <a:r>
            <a:rPr lang="en-US" altLang="zh-CN" sz="18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021-3367 1530</a:t>
          </a:r>
          <a:r>
            <a:rPr lang="zh-CN" altLang="en-US" sz="18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（工作时间</a:t>
          </a:r>
          <a:r>
            <a:rPr lang="en-US" altLang="zh-CN" sz="18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9:30am—5:00pm)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8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Email</a:t>
          </a:r>
          <a:r>
            <a:rPr lang="zh-CN" altLang="en-US" sz="18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：</a:t>
          </a:r>
          <a:r>
            <a:rPr lang="en-US" altLang="zh-CN" sz="1800" b="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tim.qiu@ashermed.com</a:t>
          </a:r>
          <a:endParaRPr lang="zh-CN" altLang="en-US" sz="1800" b="0" kern="1200" dirty="0">
            <a:latin typeface="+mn-lt"/>
            <a:ea typeface="微软雅黑" panose="020B0503020204020204" pitchFamily="34" charset="-12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8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地址：</a:t>
          </a:r>
          <a:r>
            <a:rPr lang="zh-CN" sz="18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上海市徐汇区柳州路</a:t>
          </a:r>
          <a:r>
            <a:rPr lang="en-US" sz="18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399</a:t>
          </a:r>
          <a:r>
            <a:rPr lang="zh-CN" sz="18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号甲上海主角</a:t>
          </a:r>
          <a:r>
            <a:rPr lang="en-US" sz="18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606</a:t>
          </a:r>
          <a:endParaRPr lang="zh-CN" altLang="en-US" sz="1800" kern="1200" dirty="0">
            <a:latin typeface="+mn-lt"/>
            <a:ea typeface="微软雅黑" panose="020B0503020204020204" pitchFamily="34" charset="-12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8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邮政编码：</a:t>
          </a:r>
          <a:r>
            <a:rPr lang="en-US" altLang="zh-CN" sz="18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200030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186803"/>
        <a:ext cx="6688414" cy="3071250"/>
      </dsp:txXfrm>
    </dsp:sp>
    <dsp:sp modelId="{405608AC-64DA-4B57-9CE0-DD3A3DA1F4FD}">
      <dsp:nvSpPr>
        <dsp:cNvPr id="0" name=""/>
        <dsp:cNvSpPr/>
      </dsp:nvSpPr>
      <dsp:spPr>
        <a:xfrm>
          <a:off x="184981" y="0"/>
          <a:ext cx="4412447" cy="994398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rgbClr val="113788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76964" tIns="0" rIns="176964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200" kern="1200" dirty="0"/>
            <a:t>邱晨</a:t>
          </a:r>
          <a:endParaRPr lang="en-US" altLang="zh-CN" sz="3200" kern="1200" dirty="0"/>
        </a:p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>
              <a:latin typeface="黑体" panose="02010609060101010101" pitchFamily="49" charset="-122"/>
              <a:ea typeface="黑体" panose="02010609060101010101" pitchFamily="49" charset="-122"/>
            </a:rPr>
            <a:t>上海艾莎信息科技有限公司</a:t>
          </a:r>
        </a:p>
      </dsp:txBody>
      <dsp:txXfrm>
        <a:off x="233524" y="48543"/>
        <a:ext cx="4315361" cy="897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189-5118-4546-B389-4BF29D678391}" type="datetimeFigureOut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757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189-5118-4546-B389-4BF29D678391}" type="datetimeFigureOut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348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189-5118-4546-B389-4BF29D678391}" type="datetimeFigureOut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885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模板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buSzPct val="120000"/>
              <a:buFontTx/>
              <a:buBlip>
                <a:blip r:embed="rId2"/>
              </a:buBlip>
              <a:defRPr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685800" indent="-228600">
              <a:buSzPct val="120000"/>
              <a:buFontTx/>
              <a:buBlip>
                <a:blip r:embed="rId2"/>
              </a:buBlip>
              <a:defRPr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>
              <a:buFontTx/>
              <a:buBlip>
                <a:blip r:embed="rId2"/>
              </a:buBlip>
              <a:defRPr sz="1800">
                <a:latin typeface="黑体" panose="02010609060101010101" pitchFamily="49" charset="-122"/>
                <a:ea typeface="黑体" panose="02010609060101010101" pitchFamily="49" charset="-122"/>
              </a:defRPr>
            </a:lvl3pPr>
          </a:lstStyle>
          <a:p>
            <a:pPr lvl="0"/>
            <a:r>
              <a:rPr lang="zh-CN" altLang="en-US" dirty="0"/>
              <a:t> 单击此处编辑母版文本样式</a:t>
            </a:r>
          </a:p>
          <a:p>
            <a:pPr lvl="1"/>
            <a:r>
              <a:rPr lang="zh-CN" altLang="en-US" dirty="0"/>
              <a:t> 第二级</a:t>
            </a:r>
          </a:p>
          <a:p>
            <a:pPr lvl="2"/>
            <a:r>
              <a:rPr lang="zh-CN" altLang="en-US" dirty="0"/>
              <a:t> 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628650" y="784227"/>
            <a:ext cx="7886700" cy="62547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73713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189-5118-4546-B389-4BF29D678391}" type="datetimeFigureOut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01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189-5118-4546-B389-4BF29D678391}" type="datetimeFigureOut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749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189-5118-4546-B389-4BF29D678391}" type="datetimeFigureOut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098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189-5118-4546-B389-4BF29D678391}" type="datetimeFigureOut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688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189-5118-4546-B389-4BF29D678391}" type="datetimeFigureOut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31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189-5118-4546-B389-4BF29D678391}" type="datetimeFigureOut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145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189-5118-4546-B389-4BF29D678391}" type="datetimeFigureOut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089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189-5118-4546-B389-4BF29D678391}" type="datetimeFigureOut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64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F2189-5118-4546-B389-4BF29D678391}" type="datetimeFigureOut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698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申请平台操作指南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2017-03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958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讲座反馈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点击讲座报告上传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上传列表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添加附件，上传讲座反馈资料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填写讲座时间、医院名称，点击选择文件，从本地上传压缩文件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491" y="2621996"/>
            <a:ext cx="7521517" cy="394658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76881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CN" altLang="zh-CN" dirty="0"/>
              <a:t>项目办联系</a:t>
            </a:r>
            <a:r>
              <a:rPr lang="zh-CN" altLang="en-US" dirty="0"/>
              <a:t>方式</a:t>
            </a:r>
          </a:p>
        </p:txBody>
      </p:sp>
      <p:graphicFrame>
        <p:nvGraphicFramePr>
          <p:cNvPr id="4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208112"/>
              </p:ext>
            </p:extLst>
          </p:nvPr>
        </p:nvGraphicFramePr>
        <p:xfrm>
          <a:off x="1141942" y="1793216"/>
          <a:ext cx="6688414" cy="3770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9994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4864" y="2683323"/>
            <a:ext cx="7886700" cy="1325563"/>
          </a:xfrm>
        </p:spPr>
        <p:txBody>
          <a:bodyPr/>
          <a:lstStyle/>
          <a:p>
            <a:pPr algn="ctr"/>
            <a:r>
              <a:rPr lang="zh-CN" altLang="en-US" i="1" dirty="0"/>
              <a:t>谢谢！</a:t>
            </a:r>
          </a:p>
        </p:txBody>
      </p:sp>
    </p:spTree>
    <p:extLst>
      <p:ext uri="{BB962C8B-B14F-4D97-AF65-F5344CB8AC3E}">
        <p14:creationId xmlns:p14="http://schemas.microsoft.com/office/powerpoint/2010/main" val="74185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平台注册与登陆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登陆申请平台：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zl.ashermed.com</a:t>
            </a: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选择注册，输入手机号码，点击登陆，系统显示登陆密码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第二次登陆平台时可直接输入用户名（手机号）、密码登陆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/>
          <a:srcRect l="2853" r="9923"/>
          <a:stretch/>
        </p:blipFill>
        <p:spPr>
          <a:xfrm>
            <a:off x="764628" y="3556218"/>
            <a:ext cx="3034862" cy="2160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090" y="3556218"/>
            <a:ext cx="3034424" cy="2160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659320" y="5872655"/>
            <a:ext cx="1673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首次登陆界面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615260" y="5869186"/>
            <a:ext cx="222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第二次及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UI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后登陆界面</a:t>
            </a:r>
          </a:p>
        </p:txBody>
      </p:sp>
    </p:spTree>
    <p:extLst>
      <p:ext uri="{BB962C8B-B14F-4D97-AF65-F5344CB8AC3E}">
        <p14:creationId xmlns:p14="http://schemas.microsoft.com/office/powerpoint/2010/main" val="101408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项目申请书下载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点击左侧项目申请书下载，进入下载页面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99861" y="4744278"/>
            <a:ext cx="6824871" cy="331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r="12437"/>
          <a:stretch/>
        </p:blipFill>
        <p:spPr>
          <a:xfrm>
            <a:off x="351804" y="2479981"/>
            <a:ext cx="8440392" cy="40671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矩形 6"/>
          <p:cNvSpPr/>
          <p:nvPr/>
        </p:nvSpPr>
        <p:spPr>
          <a:xfrm>
            <a:off x="351804" y="5314122"/>
            <a:ext cx="1918952" cy="3121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644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66" y="1868764"/>
            <a:ext cx="8761867" cy="38429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项目操作指南下载</a:t>
            </a:r>
          </a:p>
        </p:txBody>
      </p:sp>
      <p:sp>
        <p:nvSpPr>
          <p:cNvPr id="13" name="矩形 12"/>
          <p:cNvSpPr/>
          <p:nvPr/>
        </p:nvSpPr>
        <p:spPr>
          <a:xfrm>
            <a:off x="191066" y="4492487"/>
            <a:ext cx="1677491" cy="3445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68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70" y="2093015"/>
            <a:ext cx="8175556" cy="457403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矩形 4"/>
          <p:cNvSpPr/>
          <p:nvPr/>
        </p:nvSpPr>
        <p:spPr>
          <a:xfrm>
            <a:off x="517870" y="5618922"/>
            <a:ext cx="2066304" cy="3445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zh-CN" altLang="en-US" dirty="0"/>
              <a:t>患教材料</a:t>
            </a:r>
            <a:r>
              <a:rPr lang="en-US" altLang="zh-CN" dirty="0"/>
              <a:t>-</a:t>
            </a:r>
            <a:r>
              <a:rPr lang="zh-CN" altLang="en-US" dirty="0"/>
              <a:t>三折页制作文件下载</a:t>
            </a:r>
          </a:p>
        </p:txBody>
      </p:sp>
    </p:spTree>
    <p:extLst>
      <p:ext uri="{BB962C8B-B14F-4D97-AF65-F5344CB8AC3E}">
        <p14:creationId xmlns:p14="http://schemas.microsoft.com/office/powerpoint/2010/main" val="2006954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70" y="1650933"/>
            <a:ext cx="8323117" cy="439847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矩形 4"/>
          <p:cNvSpPr/>
          <p:nvPr/>
        </p:nvSpPr>
        <p:spPr>
          <a:xfrm>
            <a:off x="517870" y="5300871"/>
            <a:ext cx="2066304" cy="3445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517870" y="325370"/>
            <a:ext cx="8820150" cy="1325563"/>
          </a:xfrm>
        </p:spPr>
        <p:txBody>
          <a:bodyPr/>
          <a:lstStyle/>
          <a:p>
            <a:r>
              <a:rPr lang="zh-CN" altLang="en-US" dirty="0"/>
              <a:t>患教材料</a:t>
            </a:r>
            <a:r>
              <a:rPr lang="en-US" altLang="zh-CN" dirty="0"/>
              <a:t>-</a:t>
            </a:r>
            <a:r>
              <a:rPr lang="zh-CN" altLang="en-US" dirty="0"/>
              <a:t>精选海报制作文件下载</a:t>
            </a:r>
          </a:p>
        </p:txBody>
      </p:sp>
    </p:spTree>
    <p:extLst>
      <p:ext uri="{BB962C8B-B14F-4D97-AF65-F5344CB8AC3E}">
        <p14:creationId xmlns:p14="http://schemas.microsoft.com/office/powerpoint/2010/main" val="4004634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57395" y="365126"/>
            <a:ext cx="8700880" cy="1325563"/>
          </a:xfrm>
        </p:spPr>
        <p:txBody>
          <a:bodyPr/>
          <a:lstStyle/>
          <a:p>
            <a:r>
              <a:rPr lang="zh-CN" altLang="en-US" dirty="0"/>
              <a:t>院内通知</a:t>
            </a:r>
            <a:r>
              <a:rPr lang="en-US" altLang="zh-CN" dirty="0"/>
              <a:t>-</a:t>
            </a:r>
            <a:r>
              <a:rPr lang="zh-CN" altLang="en-US" dirty="0"/>
              <a:t>海报</a:t>
            </a:r>
            <a:r>
              <a:rPr lang="en-US" altLang="zh-CN" dirty="0"/>
              <a:t>&amp;</a:t>
            </a:r>
            <a:r>
              <a:rPr lang="zh-CN" altLang="en-US" dirty="0"/>
              <a:t>卡片制作文件下载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395" y="1690689"/>
            <a:ext cx="8058150" cy="40100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矩形 4"/>
          <p:cNvSpPr/>
          <p:nvPr/>
        </p:nvSpPr>
        <p:spPr>
          <a:xfrm>
            <a:off x="357395" y="5356157"/>
            <a:ext cx="1723196" cy="3445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310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项目课件下载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点击乙肝需求登记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患教资料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讲课课件，进入下载页面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1078" y="2251637"/>
            <a:ext cx="4604095" cy="442145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74511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讲座申请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点击乙肝需求登记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健康讲座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添加讲座，进入申请页面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填写医院信息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填写全年计划场次，输入场次（数字）后点击回车，页面跳出对应场次计划详细列表，根据页面内容依次填写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3948" y="2216963"/>
            <a:ext cx="3814054" cy="144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039" y="4210945"/>
            <a:ext cx="3306963" cy="2520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50414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624</TotalTime>
  <Words>235</Words>
  <Application>Microsoft Office PowerPoint</Application>
  <PresentationFormat>全屏显示(4:3)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黑体</vt:lpstr>
      <vt:lpstr>宋体</vt:lpstr>
      <vt:lpstr>微软雅黑</vt:lpstr>
      <vt:lpstr>Arial</vt:lpstr>
      <vt:lpstr>Calibri</vt:lpstr>
      <vt:lpstr>Calibri Light</vt:lpstr>
      <vt:lpstr>Office 主题</vt:lpstr>
      <vt:lpstr>申请平台操作指南</vt:lpstr>
      <vt:lpstr>平台注册与登陆</vt:lpstr>
      <vt:lpstr>项目申请书下载</vt:lpstr>
      <vt:lpstr>项目操作指南下载</vt:lpstr>
      <vt:lpstr>患教材料-三折页制作文件下载</vt:lpstr>
      <vt:lpstr>患教材料-精选海报制作文件下载</vt:lpstr>
      <vt:lpstr>院内通知-海报&amp;卡片制作文件下载</vt:lpstr>
      <vt:lpstr>项目课件下载</vt:lpstr>
      <vt:lpstr>讲座申请</vt:lpstr>
      <vt:lpstr>讲座反馈</vt:lpstr>
      <vt:lpstr>项目办联系方式</vt:lpstr>
      <vt:lpstr>谢谢！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申请平台操作指南</dc:title>
  <dc:creator>张禄</dc:creator>
  <cp:lastModifiedBy>tim.qiu</cp:lastModifiedBy>
  <cp:revision>19</cp:revision>
  <dcterms:created xsi:type="dcterms:W3CDTF">2016-04-25T04:50:21Z</dcterms:created>
  <dcterms:modified xsi:type="dcterms:W3CDTF">2017-03-22T08:40:34Z</dcterms:modified>
</cp:coreProperties>
</file>